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</p:sldMasterIdLst>
  <p:notesMasterIdLst>
    <p:notesMasterId r:id="rId12"/>
  </p:notesMasterIdLst>
  <p:handoutMasterIdLst>
    <p:handoutMasterId r:id="rId13"/>
  </p:handoutMasterIdLst>
  <p:sldIdLst>
    <p:sldId id="441" r:id="rId3"/>
    <p:sldId id="498" r:id="rId4"/>
    <p:sldId id="436" r:id="rId5"/>
    <p:sldId id="502" r:id="rId6"/>
    <p:sldId id="501" r:id="rId7"/>
    <p:sldId id="504" r:id="rId8"/>
    <p:sldId id="505" r:id="rId9"/>
    <p:sldId id="503" r:id="rId10"/>
    <p:sldId id="499" r:id="rId11"/>
  </p:sldIdLst>
  <p:sldSz cx="12192000" cy="6858000"/>
  <p:notesSz cx="6858000" cy="9144000"/>
  <p:embeddedFontLst>
    <p:embeddedFont>
      <p:font typeface="Open Sans Extrabold" panose="020B0906030804020204" pitchFamily="34" charset="0"/>
      <p:bold r:id="rId14"/>
      <p:boldItalic r:id="rId15"/>
    </p:embeddedFont>
    <p:embeddedFont>
      <p:font typeface="나눔스퀘어" panose="020B0600000101010101" pitchFamily="50" charset="-127"/>
      <p:regular r:id="rId16"/>
    </p:embeddedFont>
    <p:embeddedFont>
      <p:font typeface="Open Sans Light" panose="020B0306030504020204" pitchFamily="34" charset="0"/>
      <p:regular r:id="rId17"/>
      <p: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나눔스퀘어 ExtraBold" panose="020B0600000101010101" pitchFamily="50" charset="-127"/>
      <p:bold r:id="rId23"/>
    </p:embeddedFont>
    <p:embeddedFont>
      <p:font typeface="나눔스퀘어 네오 Heavy" panose="00000A00000000000000" pitchFamily="2" charset="-127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나눔스퀘어 Bold" panose="020B0600000101010101" pitchFamily="50" charset="-127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-윤고딕330" panose="02030504000101010101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orient="horz" pos="228" userDrawn="1">
          <p15:clr>
            <a:srgbClr val="A4A3A4"/>
          </p15:clr>
        </p15:guide>
        <p15:guide id="5" pos="7446" userDrawn="1">
          <p15:clr>
            <a:srgbClr val="A4A3A4"/>
          </p15:clr>
        </p15:guide>
        <p15:guide id="6" orient="horz" pos="40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D0CECE"/>
    <a:srgbClr val="ECEBCA"/>
    <a:srgbClr val="FFE699"/>
    <a:srgbClr val="F2F2F2"/>
    <a:srgbClr val="C5E0B4"/>
    <a:srgbClr val="FFE289"/>
    <a:srgbClr val="58B368"/>
    <a:srgbClr val="1CA4AB"/>
    <a:srgbClr val="DAD8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76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4" y="67"/>
      </p:cViewPr>
      <p:guideLst>
        <p:guide orient="horz" pos="2160"/>
        <p:guide pos="7310"/>
        <p:guide orient="horz" pos="228"/>
        <p:guide pos="7446"/>
        <p:guide orient="horz" pos="40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FC9F607-E44A-DA76-02D5-26D829D1FC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209E55-8A0B-8297-D418-289EE29034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1838-9FCD-4B30-A3B5-9CBC0FA5D5F6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083EDD-0CF2-4073-74EF-B84EDFF480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3F4E73-80D4-4B46-536B-AC4E74F427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752F6-ADE6-43C5-A6F8-15A17700C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7822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8BD1D-6A05-4E97-A624-0D1F6FEDB859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A21E1-50FB-4A3F-ABB0-AE43A1F1F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3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8BF42-5368-4EFB-81C9-CF1D0E062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AFFA5F-EECD-4C6E-A1C3-B83E74C0B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64B08-9214-4817-AD1C-9F072A0B5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3A6A2-3D65-469C-B214-71C71A2FB257}" type="datetime1">
              <a:rPr lang="ko-KR" altLang="en-US" smtClean="0"/>
              <a:t>2023-06-02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898DA-E206-477C-A334-319F9D5C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E7416-5109-430E-89BC-7EC6A875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81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5356B-ACDA-42DF-B521-E2D2EA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D80E53-2132-4C21-9B7B-36EF033E3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14E450-A51B-4124-837A-DC943EF7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758C1-A6CE-4B6B-868E-E49553F4B862}" type="datetime1">
              <a:rPr lang="ko-KR" altLang="en-US" smtClean="0"/>
              <a:t>2023-06-02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A71E4-FA23-468E-ABC7-D2F5C9C4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A4DA4-891D-4CEA-B200-5285FD64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26024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74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CBB6D8-DDDD-4033-B680-A96EC9138D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D59A7F-F545-4DF8-8853-8E49E50A5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7B4A5-DFD0-402F-93C6-768306FF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ADDD7-7A67-496B-B4C5-4B0E9C689CD4}" type="datetime1">
              <a:rPr lang="ko-KR" altLang="en-US" smtClean="0"/>
              <a:t>2023-06-02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9DE06D-2029-4E59-8517-458D9807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41B6B9-063D-4046-B8D9-180F4647D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72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908484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B50162-B53A-4D53-985F-D3169468460F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AA740-871A-4FDD-B5BE-77B04DD73008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576922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 userDrawn="1"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526697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F5F7554-38B1-48BE-91E4-43BCAA8E8F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1625" y="495300"/>
            <a:ext cx="5604345" cy="5870981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35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744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77B443-E4CE-4B2B-BCA4-5E82A0D3FC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9826" y="1479237"/>
            <a:ext cx="3256941" cy="4468697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EDA427-109E-4E2F-B440-99F7E6FF36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3241" y="823246"/>
            <a:ext cx="3720054" cy="5113654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716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6211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516F8B-E0FE-4C4A-820B-A5DC7B2F2B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78324" y="-8282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4626463-2253-4697-9500-AEF47C1C3A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35489" y="-182095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7703B000-8D12-4B1A-ACB6-C06DD087F7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430" y="165079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000927B-DD2F-4561-A86B-BAA2792A8F7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6246799" y="3379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0A9600A9-5EAC-4F18-91A0-4E6C5F3945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1632841" y="517123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37EEC992-E907-4E25-8861-053D3E578F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64331" y="-235918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11DF2A1-D74B-4D29-98F3-927F8A285D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21496" y="-409731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68B947-3A67-4B79-9911-051D6B7572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561577" y="-625566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4060BDBD-2126-4E95-81A9-F0DE44CC68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39208" y="110351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D11A113-C1B4-4B9C-AC18-EC628568D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53166" y="2894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71596971-2921-4B94-B0AB-B47F97CA222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826551" y="-647934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D869799-5865-4C17-A764-D9457241E00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083716" y="-821747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566937C7-F205-4656-A8E8-906793DD2E1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23797" y="-474573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72442AB-B35D-4075-8B3B-92AA68A6072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01428" y="-301665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B46F04C-4E8E-4C12-BDE6-6EE31FC8A4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984613" y="-122529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363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A03E2-8845-441F-94AC-5E2D4C71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AAF06E-15F5-4145-9150-EB02C26E7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C9266-DFA9-449E-B7D5-A258D8AF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C885-FE14-4B63-9C76-FF02553266B7}" type="datetime1">
              <a:rPr lang="ko-KR" altLang="en-US" smtClean="0"/>
              <a:t>2023-06-02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DD8D2-014C-49D1-989E-BE5C5F5B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910A7-42D1-4153-AC34-5C64D472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5935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E077831-3A99-42B8-A64A-A9FC48EC8FD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56930" y="3438186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2AD2F7D8-97AC-41F5-8B1A-10C2F15849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59874" y="161387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1AD996C-27B9-4AF0-9B8C-43684938D6B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16382" y="818499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D1A1F1D-5322-44B1-B7B0-38BB3D4DEAF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8785" y="345460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930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7F12BB4-E64D-4CC7-BB98-9795426006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84699" y="2418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29CB4CC-F54C-4AA5-8343-ACE0D81CE7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801" y="200723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D99A0DA-7D07-4249-A498-3ECFEC79A9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5964" y="400504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40C83F4-4617-45B0-AEBC-B7A1DAEE8A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9785" y="203509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2DDB705-8583-4205-A6AC-A0C9FE6C24C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0738" y="-1993030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041FFFF-ABCB-478C-81C8-2748EDA068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37782" y="-198577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E8C46F02-D220-4F1D-A205-CD188B1EAD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21082" y="555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EF1A4BA8-0A92-4533-9270-471B0E0C08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88626" y="-4013106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9DC83989-293D-49EE-BAB8-4BA6670BF5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2510582" y="357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02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B377B436-AD91-4A23-A051-AF6356A159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30650" y="1022135"/>
            <a:ext cx="3756374" cy="447152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834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E12D1873-4C6A-4207-99DF-D6965458C3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62192" y="1843660"/>
            <a:ext cx="3153634" cy="43260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0FBD7F3-8A32-4678-B495-A7950092CE8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58988" y="427439"/>
            <a:ext cx="3091760" cy="4241124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031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5090" y="-4156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25243F5F-E2B4-4582-A747-9EF41C77B8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6571" y="26351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66FB757-3EAB-4A9D-9615-B1CF789586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76657" y="-2403141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31951E21-46C6-4F86-A1C8-00C55E1943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509" y="-27494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C498355-E31F-4535-968E-71F8984B38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128932" y="2365888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821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8258" y="129857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86CCD24-EEBD-44B1-AAE0-E278A99810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08258" y="16534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BA520E2-51C3-40D7-AEDE-9D02A83EC1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08258" y="-96788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502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6497792-ED6D-4F54-8610-2FD55173DA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0435" y="-1252135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395A455-90B6-47E0-8201-16D4F23F8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0480" y="952867"/>
            <a:ext cx="3163961" cy="520295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8BF64FE-1E33-45BC-BDD7-7BD551FA39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2160" y="4958957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9ECFF06-47C2-4779-9C66-22674E15A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0746" y="4728760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B245FDF-2A7F-47E6-A435-6D63863F34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555067" y="1705429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06396D0-282B-4936-BB42-1F4A486620B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660359" y="-1161656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1EECD4-1CBF-4857-A094-2EEA392156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1615" y="-4228734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802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2FC2C4F6-9E25-4F70-B725-71CB76BE77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778819" y="2686840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09F82A40-81E3-4DE4-8299-3DECD9A99C1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70827" y="-1635375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B5A5CDA-F8CF-4518-ADFD-9C9508FC9E5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321" y="504916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630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ACAE1461-CED5-4CEB-AD77-5A2941D55B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16723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4031F053-FFCE-4E58-8288-CA1CA7CBAF3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47170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8D8AEBA2-A473-4B8C-A093-E7A8861679D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522384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504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043C-CA58-4020-9ABB-9FC0E0BC68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36234" y="19052"/>
            <a:ext cx="3976675" cy="646334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387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FB103-3C30-491E-A999-8642506EA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D0823-D7A5-432E-A9BF-8B6997EE0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A0A504-796D-4925-B725-6D12ECEFC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B4D3A-DCDC-4AD3-AC28-B38F0AE66AF3}" type="datetime1">
              <a:rPr lang="ko-KR" altLang="en-US" smtClean="0"/>
              <a:t>2023-06-02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B69CE-7D90-4C10-9539-17A54BFB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151892-69EF-4743-8BB1-FADAD0D4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6639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F78BE3-93BA-4AE7-9B9D-7F0CFDEBEE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16167" y="477415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979228-4867-46D4-8D83-B558D8D1F03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707311" y="-30480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197C23-33DC-4B31-96DD-D6405E2FD3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116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8CCCF2-2C24-4ACE-BBFE-94B1B3336D4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486823" y="-1363451"/>
            <a:ext cx="13165646" cy="958490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58183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573814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44052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450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75665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07B66-5987-495D-B793-0151B7A8F8D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86677" y="-542318"/>
            <a:ext cx="6399967" cy="8786779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291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7DF37DB-1AD0-46E7-8D70-731E4DBD9E0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32291" y="-102582"/>
            <a:ext cx="5128318" cy="7040880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59207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BBC965-65BB-4441-B195-361528EBE0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269" y="406809"/>
            <a:ext cx="8233100" cy="599389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5310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5AE822-AEAC-4FB9-A43E-290DA7E678D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573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47EA13-01D4-45C3-B0E5-1D3667AA0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339" y="834571"/>
            <a:ext cx="3874810" cy="5181601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6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6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20A34-38A1-45AD-A600-2742FFF3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2ABEB-7E00-4509-B877-5D39FBD3F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BDBB8-2560-4C46-8948-493ABC432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2833F1-67B4-4554-B160-E5339696D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76A6-9CAE-40D0-81E8-25DE76C4C500}" type="datetime1">
              <a:rPr lang="ko-KR" altLang="en-US" smtClean="0"/>
              <a:t>2023-06-02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F69C68-90CD-45CE-9185-56AE98BC1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892EB2-10ED-4E01-A1C3-64D34F49A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7160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1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B44D2C-DA33-42E9-A7B4-46984900850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41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4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5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8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5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03B5-AB83-43BF-A00A-6612535A162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500556" y="56076"/>
            <a:ext cx="4845689" cy="6654409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7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1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5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AA4A1-6EC6-49C4-AA1F-0625B583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F3B4B6-1067-4FA8-9E16-3C6FAE252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A59007-04A9-4F2A-A694-8D9D34E0D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156E72-D31D-4F4D-93DA-FE6DD60A7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D41EA1-61B1-4287-B748-EDC969009D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4DC882-FAA1-4234-96D8-8B82A30D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8CFF-A801-4AE0-B29D-D6A67D29EC2D}" type="datetime1">
              <a:rPr lang="ko-KR" altLang="en-US" smtClean="0"/>
              <a:t>2023-06-02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AAAF08-0C71-49D2-8447-5EDC4D6C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3B390C-8BBD-44B5-9F3C-5AF703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2801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0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9022" y="1657350"/>
            <a:ext cx="3095222" cy="2024063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53000"/>
            </a:blip>
            <a:srcRect/>
            <a:stretch>
              <a:fillRect/>
            </a:stretch>
          </a:blipFill>
          <a:effectLst/>
          <a:scene3d>
            <a:camera prst="perspectiveFront" fov="2100000">
              <a:rot lat="2100000" lon="2231522" rev="213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7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CC5FAF24-BEA2-490B-BCDB-DFAC9D7728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3827" y="1746739"/>
            <a:ext cx="5604345" cy="2485293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5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1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404114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47848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99FF38B-C933-4889-900A-6F06108777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15322" y="758218"/>
            <a:ext cx="2538913" cy="514900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48279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99243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89330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9802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5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236624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08419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7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11008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5E06C-B113-40E1-9AFB-0959FFBD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DDD817-27E8-49DE-A714-F489B1E8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4172-4A72-4211-AEC7-E180558706D3}" type="datetime1">
              <a:rPr lang="ko-KR" altLang="en-US" smtClean="0"/>
              <a:t>2023-06-02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1C116C-322C-4498-83A8-44F163956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ED3FDA-B5BB-4C61-9622-BE2AA6EB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2301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268482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56037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8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7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76147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9057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9529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5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9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30628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9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36053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8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5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24921" y="64588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42257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33304A-4057-4776-9EBA-22FFE118D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CAC97-D74E-4CA7-98A5-FC31BB30048A}" type="datetime1">
              <a:rPr lang="ko-KR" altLang="en-US" smtClean="0"/>
              <a:t>2023-06-02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4D3F9E-C939-47AF-9AA5-5C4A7D23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92424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379333" y="-659323"/>
            <a:ext cx="3521845" cy="7850696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98747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2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13919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14490" y="66040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1B422-1931-4ABA-AC6F-AA8D5AF6B4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3633" y="898292"/>
            <a:ext cx="5504733" cy="4129088"/>
          </a:xfrm>
          <a:prstGeom prst="rect">
            <a:avLst/>
          </a:prstGeom>
          <a:effectLst>
            <a:outerShdw blurRad="228600" dist="152400" dir="4620000" algn="ctr" rotWithShape="0">
              <a:srgbClr val="273C81">
                <a:alpha val="6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27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925B467-B57E-44FB-8DF2-B0BEC60FD9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9024" y="1348908"/>
            <a:ext cx="5412543" cy="313182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scene3d>
            <a:camera prst="perspectiveFront" fov="2520000">
              <a:rot lat="960000" lon="2082000" rev="2142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178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482A689-CC2A-4F2B-BAB9-2127EA08A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4740" y="0"/>
            <a:ext cx="12341479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 userDrawn="1"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 userDrawn="1"/>
        </p:nvSpPr>
        <p:spPr>
          <a:xfrm>
            <a:off x="10782272" y="6444039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122928305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 userDrawn="1"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 userDrawn="1"/>
        </p:nvSpPr>
        <p:spPr>
          <a:xfrm>
            <a:off x="10782272" y="6444039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329025484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4E2DCC9-7A91-43AF-A2ED-33E09E36BA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40576" y="1473322"/>
            <a:ext cx="3910848" cy="3911357"/>
          </a:xfrm>
          <a:custGeom>
            <a:avLst/>
            <a:gdLst>
              <a:gd name="connsiteX0" fmla="*/ 0 w 7822714"/>
              <a:gd name="connsiteY0" fmla="*/ 0 h 7822714"/>
              <a:gd name="connsiteX1" fmla="*/ 7822714 w 7822714"/>
              <a:gd name="connsiteY1" fmla="*/ 0 h 7822714"/>
              <a:gd name="connsiteX2" fmla="*/ 7822714 w 7822714"/>
              <a:gd name="connsiteY2" fmla="*/ 7822714 h 7822714"/>
              <a:gd name="connsiteX3" fmla="*/ 0 w 7822714"/>
              <a:gd name="connsiteY3" fmla="*/ 7822714 h 782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2714" h="7822714">
                <a:moveTo>
                  <a:pt x="0" y="0"/>
                </a:moveTo>
                <a:lnTo>
                  <a:pt x="7822714" y="0"/>
                </a:lnTo>
                <a:lnTo>
                  <a:pt x="7822714" y="7822714"/>
                </a:lnTo>
                <a:lnTo>
                  <a:pt x="0" y="782271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 userDrawn="1"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20230934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5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8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8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D2F0C-D9E0-45EE-A257-DBB08708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37246-4E4E-465C-8403-1CEBCC58B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4FAB67-03F2-4D08-B947-61BA5ADB3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14245C-E569-4F2B-B956-0AEB209D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686F-2CFE-4780-89FB-174EE331B7E6}" type="datetime1">
              <a:rPr lang="ko-KR" altLang="en-US" smtClean="0"/>
              <a:t>2023-06-02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D1FF13-7F19-4F65-9D7B-3094F99E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A5DD03-3445-4020-B0CF-CE53E697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9089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9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8">
            <a:extLst>
              <a:ext uri="{FF2B5EF4-FFF2-40B4-BE49-F238E27FC236}">
                <a16:creationId xmlns:a16="http://schemas.microsoft.com/office/drawing/2014/main" id="{6884AB12-9032-475A-82B0-6E1C4050A8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34213" y="665692"/>
            <a:ext cx="5523574" cy="5526617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V="1"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5764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A7C05D-F1DC-463F-989D-14FCC661B2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5479" y="887538"/>
            <a:ext cx="1673783" cy="1674705"/>
          </a:xfrm>
          <a:custGeom>
            <a:avLst/>
            <a:gdLst>
              <a:gd name="connsiteX0" fmla="*/ 1674001 w 3348002"/>
              <a:gd name="connsiteY0" fmla="*/ 0 h 3349409"/>
              <a:gd name="connsiteX1" fmla="*/ 2670482 w 3348002"/>
              <a:gd name="connsiteY1" fmla="*/ 412733 h 3349409"/>
              <a:gd name="connsiteX2" fmla="*/ 2935442 w 3348002"/>
              <a:gd name="connsiteY2" fmla="*/ 677805 h 3349409"/>
              <a:gd name="connsiteX3" fmla="*/ 2935442 w 3348002"/>
              <a:gd name="connsiteY3" fmla="*/ 2671604 h 3349409"/>
              <a:gd name="connsiteX4" fmla="*/ 2670482 w 3348002"/>
              <a:gd name="connsiteY4" fmla="*/ 2936676 h 3349409"/>
              <a:gd name="connsiteX5" fmla="*/ 677520 w 3348002"/>
              <a:gd name="connsiteY5" fmla="*/ 2936676 h 3349409"/>
              <a:gd name="connsiteX6" fmla="*/ 412560 w 3348002"/>
              <a:gd name="connsiteY6" fmla="*/ 2671604 h 3349409"/>
              <a:gd name="connsiteX7" fmla="*/ 412560 w 3348002"/>
              <a:gd name="connsiteY7" fmla="*/ 677805 h 3349409"/>
              <a:gd name="connsiteX8" fmla="*/ 677520 w 3348002"/>
              <a:gd name="connsiteY8" fmla="*/ 412733 h 3349409"/>
              <a:gd name="connsiteX9" fmla="*/ 1674001 w 3348002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2" h="3349409">
                <a:moveTo>
                  <a:pt x="1674001" y="0"/>
                </a:moveTo>
                <a:cubicBezTo>
                  <a:pt x="2034722" y="0"/>
                  <a:pt x="2395442" y="137578"/>
                  <a:pt x="2670482" y="412733"/>
                </a:cubicBezTo>
                <a:cubicBezTo>
                  <a:pt x="2935442" y="677805"/>
                  <a:pt x="2935442" y="677805"/>
                  <a:pt x="2935442" y="677805"/>
                </a:cubicBezTo>
                <a:cubicBezTo>
                  <a:pt x="3485523" y="1228117"/>
                  <a:pt x="3485523" y="2121293"/>
                  <a:pt x="2935442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2" y="3486987"/>
                  <a:pt x="1227600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3"/>
                  <a:pt x="677520" y="412733"/>
                  <a:pt x="677520" y="412733"/>
                </a:cubicBezTo>
                <a:cubicBezTo>
                  <a:pt x="952560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DD218A9-C81F-4FF9-AF7E-D26C0FC978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9362" y="2591648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6 h 3349409"/>
              <a:gd name="connsiteX5" fmla="*/ 677520 w 3348003"/>
              <a:gd name="connsiteY5" fmla="*/ 2936676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1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1" y="3486987"/>
                  <a:pt x="1227601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8B8A224-37B6-49F3-9AEA-36A5E3325D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03529" y="4619207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5 h 3349409"/>
              <a:gd name="connsiteX5" fmla="*/ 677520 w 3348003"/>
              <a:gd name="connsiteY5" fmla="*/ 2936675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2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5"/>
                  <a:pt x="2670482" y="2936675"/>
                  <a:pt x="2670482" y="2936675"/>
                </a:cubicBezTo>
                <a:cubicBezTo>
                  <a:pt x="2120401" y="3486987"/>
                  <a:pt x="1227601" y="3486987"/>
                  <a:pt x="677520" y="2936675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4427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92C0904-053A-4790-ABF2-C6278A0C34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78767" y="2010986"/>
            <a:ext cx="2834467" cy="2836028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6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DACA323-AFE1-42D8-BB53-A9B65C9B26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87232" y="1137054"/>
            <a:ext cx="4599623" cy="4600222"/>
          </a:xfrm>
          <a:custGeom>
            <a:avLst/>
            <a:gdLst>
              <a:gd name="connsiteX0" fmla="*/ 0 w 6912429"/>
              <a:gd name="connsiteY0" fmla="*/ 0 h 6912429"/>
              <a:gd name="connsiteX1" fmla="*/ 6912429 w 6912429"/>
              <a:gd name="connsiteY1" fmla="*/ 0 h 6912429"/>
              <a:gd name="connsiteX2" fmla="*/ 6912429 w 6912429"/>
              <a:gd name="connsiteY2" fmla="*/ 6912429 h 6912429"/>
              <a:gd name="connsiteX3" fmla="*/ 0 w 6912429"/>
              <a:gd name="connsiteY3" fmla="*/ 6912429 h 69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429" h="6912429">
                <a:moveTo>
                  <a:pt x="0" y="0"/>
                </a:moveTo>
                <a:lnTo>
                  <a:pt x="6912429" y="0"/>
                </a:lnTo>
                <a:lnTo>
                  <a:pt x="6912429" y="6912429"/>
                </a:lnTo>
                <a:lnTo>
                  <a:pt x="0" y="691242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921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7A63888-FAB6-42D9-963F-0298E9A2CB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2512" y="0"/>
            <a:ext cx="2116996" cy="2190710"/>
          </a:xfrm>
          <a:custGeom>
            <a:avLst/>
            <a:gdLst>
              <a:gd name="connsiteX0" fmla="*/ 0 w 4234543"/>
              <a:gd name="connsiteY0" fmla="*/ 0 h 4381419"/>
              <a:gd name="connsiteX1" fmla="*/ 4234543 w 4234543"/>
              <a:gd name="connsiteY1" fmla="*/ 0 h 4381419"/>
              <a:gd name="connsiteX2" fmla="*/ 4234543 w 4234543"/>
              <a:gd name="connsiteY2" fmla="*/ 4381419 h 4381419"/>
              <a:gd name="connsiteX3" fmla="*/ 0 w 4234543"/>
              <a:gd name="connsiteY3" fmla="*/ 4381419 h 438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4381419">
                <a:moveTo>
                  <a:pt x="0" y="0"/>
                </a:moveTo>
                <a:lnTo>
                  <a:pt x="4234543" y="0"/>
                </a:lnTo>
                <a:lnTo>
                  <a:pt x="4234543" y="4381419"/>
                </a:lnTo>
                <a:lnTo>
                  <a:pt x="0" y="43814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EDFA15A-AE97-4FAA-8F65-2E9DED702B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8442" y="3176814"/>
            <a:ext cx="2116996" cy="3681186"/>
          </a:xfrm>
          <a:custGeom>
            <a:avLst/>
            <a:gdLst>
              <a:gd name="connsiteX0" fmla="*/ 0 w 4234543"/>
              <a:gd name="connsiteY0" fmla="*/ 0 h 7362371"/>
              <a:gd name="connsiteX1" fmla="*/ 4234543 w 4234543"/>
              <a:gd name="connsiteY1" fmla="*/ 0 h 7362371"/>
              <a:gd name="connsiteX2" fmla="*/ 4234543 w 4234543"/>
              <a:gd name="connsiteY2" fmla="*/ 7362371 h 7362371"/>
              <a:gd name="connsiteX3" fmla="*/ 0 w 4234543"/>
              <a:gd name="connsiteY3" fmla="*/ 7362371 h 736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7362371">
                <a:moveTo>
                  <a:pt x="0" y="0"/>
                </a:moveTo>
                <a:lnTo>
                  <a:pt x="4234543" y="0"/>
                </a:lnTo>
                <a:lnTo>
                  <a:pt x="4234543" y="7362371"/>
                </a:lnTo>
                <a:lnTo>
                  <a:pt x="0" y="73623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C89C061-DCFD-43BB-9BCA-A6DF206F57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2512" y="5811158"/>
            <a:ext cx="2116996" cy="1046843"/>
          </a:xfrm>
          <a:custGeom>
            <a:avLst/>
            <a:gdLst>
              <a:gd name="connsiteX0" fmla="*/ 0 w 4234543"/>
              <a:gd name="connsiteY0" fmla="*/ 0 h 2093685"/>
              <a:gd name="connsiteX1" fmla="*/ 4234543 w 4234543"/>
              <a:gd name="connsiteY1" fmla="*/ 0 h 2093685"/>
              <a:gd name="connsiteX2" fmla="*/ 4234543 w 4234543"/>
              <a:gd name="connsiteY2" fmla="*/ 2093685 h 2093685"/>
              <a:gd name="connsiteX3" fmla="*/ 0 w 4234543"/>
              <a:gd name="connsiteY3" fmla="*/ 2093685 h 209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2093685">
                <a:moveTo>
                  <a:pt x="0" y="0"/>
                </a:moveTo>
                <a:lnTo>
                  <a:pt x="4234543" y="0"/>
                </a:lnTo>
                <a:lnTo>
                  <a:pt x="4234543" y="2093685"/>
                </a:lnTo>
                <a:lnTo>
                  <a:pt x="0" y="209368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1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4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D82F200-A714-424A-A435-53D0BB730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8196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10 w 3753862"/>
              <a:gd name="connsiteY1" fmla="*/ 462766 h 3755437"/>
              <a:gd name="connsiteX2" fmla="*/ 3291290 w 3753862"/>
              <a:gd name="connsiteY2" fmla="*/ 759971 h 3755437"/>
              <a:gd name="connsiteX3" fmla="*/ 3291290 w 3753862"/>
              <a:gd name="connsiteY3" fmla="*/ 2995466 h 3755437"/>
              <a:gd name="connsiteX4" fmla="*/ 2994210 w 3753862"/>
              <a:gd name="connsiteY4" fmla="*/ 3292671 h 3755437"/>
              <a:gd name="connsiteX5" fmla="*/ 759653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3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3" y="1376994"/>
                  <a:pt x="3908053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3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3" y="462766"/>
                  <a:pt x="759653" y="462766"/>
                  <a:pt x="759653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D584025-6492-4000-BC15-63CFC4EB30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91949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2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2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90430CB-5603-4A45-8F4C-2566B0ADD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701" y="2493769"/>
            <a:ext cx="1876686" cy="1877719"/>
          </a:xfrm>
          <a:custGeom>
            <a:avLst/>
            <a:gdLst>
              <a:gd name="connsiteX0" fmla="*/ 1876931 w 3753861"/>
              <a:gd name="connsiteY0" fmla="*/ 0 h 3755437"/>
              <a:gd name="connsiteX1" fmla="*/ 2994210 w 3753861"/>
              <a:gd name="connsiteY1" fmla="*/ 462766 h 3755437"/>
              <a:gd name="connsiteX2" fmla="*/ 3291290 w 3753861"/>
              <a:gd name="connsiteY2" fmla="*/ 759971 h 3755437"/>
              <a:gd name="connsiteX3" fmla="*/ 3291290 w 3753861"/>
              <a:gd name="connsiteY3" fmla="*/ 2995466 h 3755437"/>
              <a:gd name="connsiteX4" fmla="*/ 2994210 w 3753861"/>
              <a:gd name="connsiteY4" fmla="*/ 3292671 h 3755437"/>
              <a:gd name="connsiteX5" fmla="*/ 759652 w 3753861"/>
              <a:gd name="connsiteY5" fmla="*/ 3292671 h 3755437"/>
              <a:gd name="connsiteX6" fmla="*/ 462573 w 3753861"/>
              <a:gd name="connsiteY6" fmla="*/ 2995466 h 3755437"/>
              <a:gd name="connsiteX7" fmla="*/ 462573 w 3753861"/>
              <a:gd name="connsiteY7" fmla="*/ 759971 h 3755437"/>
              <a:gd name="connsiteX8" fmla="*/ 759652 w 3753861"/>
              <a:gd name="connsiteY8" fmla="*/ 462766 h 3755437"/>
              <a:gd name="connsiteX9" fmla="*/ 1876931 w 3753861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1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2" y="1376994"/>
                  <a:pt x="3908052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D2D97A9-1C9B-4398-B77F-DFCF56A992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19453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1 w 3753862"/>
              <a:gd name="connsiteY5" fmla="*/ 3292671 h 3755437"/>
              <a:gd name="connsiteX6" fmla="*/ 462571 w 3753862"/>
              <a:gd name="connsiteY6" fmla="*/ 2995466 h 3755437"/>
              <a:gd name="connsiteX7" fmla="*/ 462571 w 3753862"/>
              <a:gd name="connsiteY7" fmla="*/ 759971 h 3755437"/>
              <a:gd name="connsiteX8" fmla="*/ 759651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5" y="3909693"/>
                  <a:pt x="1376415" y="3909693"/>
                  <a:pt x="759651" y="3292671"/>
                </a:cubicBezTo>
                <a:cubicBezTo>
                  <a:pt x="462571" y="2995466"/>
                  <a:pt x="462571" y="2995466"/>
                  <a:pt x="462571" y="2995466"/>
                </a:cubicBezTo>
                <a:cubicBezTo>
                  <a:pt x="-154191" y="2378444"/>
                  <a:pt x="-154191" y="1376994"/>
                  <a:pt x="462571" y="759971"/>
                </a:cubicBezTo>
                <a:cubicBezTo>
                  <a:pt x="759651" y="462766"/>
                  <a:pt x="759651" y="462766"/>
                  <a:pt x="759651" y="462766"/>
                </a:cubicBezTo>
                <a:cubicBezTo>
                  <a:pt x="1068033" y="154255"/>
                  <a:pt x="1472481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99895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4712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64598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16B6E-AD49-451B-83D4-272BF0A789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3408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72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3D5FE-6B41-4A06-B0C8-D6643CCB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140B2B-E149-4257-91F9-907E8F18E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E0620-2D97-491F-9EB3-D5088D781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3543D7-6D3D-4DD1-A02E-01A52E46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6F98-4C54-4759-8808-7026C8629571}" type="datetime1">
              <a:rPr lang="ko-KR" altLang="en-US" smtClean="0"/>
              <a:t>2023-06-02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86481-30E9-41BD-9DAC-21576B754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76D3C6-55A3-41CF-8184-723F96E2D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47289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99895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660E3C2-461C-4DBC-9149-27A6AA152E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1311" y="1564347"/>
            <a:ext cx="2669379" cy="3729307"/>
          </a:xfrm>
          <a:custGeom>
            <a:avLst/>
            <a:gdLst>
              <a:gd name="connsiteX0" fmla="*/ 1599758 w 5339453"/>
              <a:gd name="connsiteY0" fmla="*/ 0 h 7458613"/>
              <a:gd name="connsiteX1" fmla="*/ 3739695 w 5339453"/>
              <a:gd name="connsiteY1" fmla="*/ 2139936 h 7458613"/>
              <a:gd name="connsiteX2" fmla="*/ 5339453 w 5339453"/>
              <a:gd name="connsiteY2" fmla="*/ 3729307 h 7458613"/>
              <a:gd name="connsiteX3" fmla="*/ 3739695 w 5339453"/>
              <a:gd name="connsiteY3" fmla="*/ 5318676 h 7458613"/>
              <a:gd name="connsiteX4" fmla="*/ 1599758 w 5339453"/>
              <a:gd name="connsiteY4" fmla="*/ 7458613 h 7458613"/>
              <a:gd name="connsiteX5" fmla="*/ 0 w 5339453"/>
              <a:gd name="connsiteY5" fmla="*/ 5869243 h 7458613"/>
              <a:gd name="connsiteX6" fmla="*/ 2139937 w 5339453"/>
              <a:gd name="connsiteY6" fmla="*/ 3729307 h 7458613"/>
              <a:gd name="connsiteX7" fmla="*/ 1007640 w 5339453"/>
              <a:gd name="connsiteY7" fmla="*/ 2597010 h 7458613"/>
              <a:gd name="connsiteX8" fmla="*/ 0 w 5339453"/>
              <a:gd name="connsiteY8" fmla="*/ 1589370 h 745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9453" h="7458613">
                <a:moveTo>
                  <a:pt x="1599758" y="0"/>
                </a:moveTo>
                <a:lnTo>
                  <a:pt x="3739695" y="2139936"/>
                </a:lnTo>
                <a:lnTo>
                  <a:pt x="5339453" y="3729307"/>
                </a:lnTo>
                <a:lnTo>
                  <a:pt x="3739695" y="5318676"/>
                </a:lnTo>
                <a:lnTo>
                  <a:pt x="1599758" y="7458613"/>
                </a:lnTo>
                <a:lnTo>
                  <a:pt x="0" y="5869243"/>
                </a:lnTo>
                <a:lnTo>
                  <a:pt x="2139937" y="3729307"/>
                </a:lnTo>
                <a:lnTo>
                  <a:pt x="1007640" y="2597010"/>
                </a:lnTo>
                <a:lnTo>
                  <a:pt x="0" y="158937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832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99895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0">
            <a:extLst>
              <a:ext uri="{FF2B5EF4-FFF2-40B4-BE49-F238E27FC236}">
                <a16:creationId xmlns:a16="http://schemas.microsoft.com/office/drawing/2014/main" id="{10332EE7-7835-487A-8D6D-E08E118CE9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33977"/>
            <a:ext cx="7940095" cy="3790048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0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99895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0F76354-D06E-4152-AB8B-A3C3D1D84C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55465" y="427512"/>
            <a:ext cx="5930952" cy="6103909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8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366E0EA-E4A8-489F-B34D-4A3DA1089D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131" y="1764217"/>
            <a:ext cx="3327737" cy="3329567"/>
          </a:xfrm>
          <a:custGeom>
            <a:avLst/>
            <a:gdLst>
              <a:gd name="connsiteX0" fmla="*/ 4425705 w 8851410"/>
              <a:gd name="connsiteY0" fmla="*/ 0 h 8855126"/>
              <a:gd name="connsiteX1" fmla="*/ 7060189 w 8851410"/>
              <a:gd name="connsiteY1" fmla="*/ 1091180 h 8855126"/>
              <a:gd name="connsiteX2" fmla="*/ 7760688 w 8851410"/>
              <a:gd name="connsiteY2" fmla="*/ 1791973 h 8855126"/>
              <a:gd name="connsiteX3" fmla="*/ 7760688 w 8851410"/>
              <a:gd name="connsiteY3" fmla="*/ 7063153 h 8855126"/>
              <a:gd name="connsiteX4" fmla="*/ 7060189 w 8851410"/>
              <a:gd name="connsiteY4" fmla="*/ 7763946 h 8855126"/>
              <a:gd name="connsiteX5" fmla="*/ 1791221 w 8851410"/>
              <a:gd name="connsiteY5" fmla="*/ 7763946 h 8855126"/>
              <a:gd name="connsiteX6" fmla="*/ 1090722 w 8851410"/>
              <a:gd name="connsiteY6" fmla="*/ 7063153 h 8855126"/>
              <a:gd name="connsiteX7" fmla="*/ 1090722 w 8851410"/>
              <a:gd name="connsiteY7" fmla="*/ 1791973 h 8855126"/>
              <a:gd name="connsiteX8" fmla="*/ 1791221 w 8851410"/>
              <a:gd name="connsiteY8" fmla="*/ 1091180 h 8855126"/>
              <a:gd name="connsiteX9" fmla="*/ 4425705 w 8851410"/>
              <a:gd name="connsiteY9" fmla="*/ 0 h 885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51410" h="8855126">
                <a:moveTo>
                  <a:pt x="4425705" y="0"/>
                </a:moveTo>
                <a:cubicBezTo>
                  <a:pt x="5379373" y="0"/>
                  <a:pt x="6333041" y="363727"/>
                  <a:pt x="7060189" y="1091180"/>
                </a:cubicBezTo>
                <a:cubicBezTo>
                  <a:pt x="7760688" y="1791973"/>
                  <a:pt x="7760688" y="1791973"/>
                  <a:pt x="7760688" y="1791973"/>
                </a:cubicBezTo>
                <a:cubicBezTo>
                  <a:pt x="9214984" y="3246880"/>
                  <a:pt x="9214984" y="5608247"/>
                  <a:pt x="7760688" y="7063153"/>
                </a:cubicBezTo>
                <a:cubicBezTo>
                  <a:pt x="7060189" y="7763946"/>
                  <a:pt x="7060189" y="7763946"/>
                  <a:pt x="7060189" y="7763946"/>
                </a:cubicBezTo>
                <a:cubicBezTo>
                  <a:pt x="5605893" y="9218853"/>
                  <a:pt x="3245517" y="9218853"/>
                  <a:pt x="1791221" y="7763946"/>
                </a:cubicBezTo>
                <a:cubicBezTo>
                  <a:pt x="1090722" y="7063153"/>
                  <a:pt x="1090722" y="7063153"/>
                  <a:pt x="1090722" y="7063153"/>
                </a:cubicBezTo>
                <a:cubicBezTo>
                  <a:pt x="-363574" y="5608247"/>
                  <a:pt x="-363574" y="3246880"/>
                  <a:pt x="1090722" y="1791973"/>
                </a:cubicBezTo>
                <a:cubicBezTo>
                  <a:pt x="1791221" y="1091180"/>
                  <a:pt x="1791221" y="1091180"/>
                  <a:pt x="1791221" y="1091180"/>
                </a:cubicBezTo>
                <a:cubicBezTo>
                  <a:pt x="2518369" y="363727"/>
                  <a:pt x="3472037" y="0"/>
                  <a:pt x="442570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2830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3273" y="1646041"/>
            <a:ext cx="3565454" cy="356591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3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15860" y="1736767"/>
            <a:ext cx="3360280" cy="338446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7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CF20DD-8F0C-446A-957D-3AED9A0D4F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9752" y="2003368"/>
            <a:ext cx="2983880" cy="2984269"/>
          </a:xfrm>
          <a:custGeom>
            <a:avLst/>
            <a:gdLst>
              <a:gd name="connsiteX0" fmla="*/ 0 w 5968538"/>
              <a:gd name="connsiteY0" fmla="*/ 0 h 5968538"/>
              <a:gd name="connsiteX1" fmla="*/ 5968538 w 5968538"/>
              <a:gd name="connsiteY1" fmla="*/ 0 h 5968538"/>
              <a:gd name="connsiteX2" fmla="*/ 5968538 w 5968538"/>
              <a:gd name="connsiteY2" fmla="*/ 5968538 h 5968538"/>
              <a:gd name="connsiteX3" fmla="*/ 0 w 5968538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8" h="5968538">
                <a:moveTo>
                  <a:pt x="0" y="0"/>
                </a:moveTo>
                <a:lnTo>
                  <a:pt x="5968538" y="0"/>
                </a:lnTo>
                <a:lnTo>
                  <a:pt x="5968538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66FB4C-ADAA-4847-94E5-5DC5373A82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08367" y="2003368"/>
            <a:ext cx="2983881" cy="2984269"/>
          </a:xfrm>
          <a:custGeom>
            <a:avLst/>
            <a:gdLst>
              <a:gd name="connsiteX0" fmla="*/ 0 w 5968539"/>
              <a:gd name="connsiteY0" fmla="*/ 0 h 5968538"/>
              <a:gd name="connsiteX1" fmla="*/ 5968539 w 5968539"/>
              <a:gd name="connsiteY1" fmla="*/ 0 h 5968538"/>
              <a:gd name="connsiteX2" fmla="*/ 5968539 w 5968539"/>
              <a:gd name="connsiteY2" fmla="*/ 5968538 h 5968538"/>
              <a:gd name="connsiteX3" fmla="*/ 0 w 5968539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9" h="5968538">
                <a:moveTo>
                  <a:pt x="0" y="0"/>
                </a:moveTo>
                <a:lnTo>
                  <a:pt x="5968539" y="0"/>
                </a:lnTo>
                <a:lnTo>
                  <a:pt x="5968539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1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7E452C-19D1-41EF-8735-23A68B1970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8790" y="2219998"/>
            <a:ext cx="2417690" cy="2418005"/>
          </a:xfrm>
          <a:custGeom>
            <a:avLst/>
            <a:gdLst>
              <a:gd name="connsiteX0" fmla="*/ 0 w 4836009"/>
              <a:gd name="connsiteY0" fmla="*/ 0 h 4836009"/>
              <a:gd name="connsiteX1" fmla="*/ 4836009 w 4836009"/>
              <a:gd name="connsiteY1" fmla="*/ 0 h 4836009"/>
              <a:gd name="connsiteX2" fmla="*/ 4836009 w 4836009"/>
              <a:gd name="connsiteY2" fmla="*/ 4836009 h 4836009"/>
              <a:gd name="connsiteX3" fmla="*/ 0 w 4836009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09" h="4836009">
                <a:moveTo>
                  <a:pt x="0" y="0"/>
                </a:moveTo>
                <a:lnTo>
                  <a:pt x="4836009" y="0"/>
                </a:lnTo>
                <a:lnTo>
                  <a:pt x="4836009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B210D6E-64B7-45A8-B852-CD8D74D09B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33298" y="1966108"/>
            <a:ext cx="2925405" cy="2925786"/>
          </a:xfrm>
          <a:custGeom>
            <a:avLst/>
            <a:gdLst>
              <a:gd name="connsiteX0" fmla="*/ 0 w 5851571"/>
              <a:gd name="connsiteY0" fmla="*/ 0 h 5851571"/>
              <a:gd name="connsiteX1" fmla="*/ 5851571 w 5851571"/>
              <a:gd name="connsiteY1" fmla="*/ 0 h 5851571"/>
              <a:gd name="connsiteX2" fmla="*/ 5851571 w 5851571"/>
              <a:gd name="connsiteY2" fmla="*/ 5851571 h 5851571"/>
              <a:gd name="connsiteX3" fmla="*/ 0 w 5851571"/>
              <a:gd name="connsiteY3" fmla="*/ 5851571 h 585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1571" h="5851571">
                <a:moveTo>
                  <a:pt x="0" y="0"/>
                </a:moveTo>
                <a:lnTo>
                  <a:pt x="5851571" y="0"/>
                </a:lnTo>
                <a:lnTo>
                  <a:pt x="5851571" y="5851571"/>
                </a:lnTo>
                <a:lnTo>
                  <a:pt x="0" y="58515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45E52FF-08AA-4E28-A1E7-F39F627535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15520" y="2219998"/>
            <a:ext cx="2417690" cy="2418005"/>
          </a:xfrm>
          <a:custGeom>
            <a:avLst/>
            <a:gdLst>
              <a:gd name="connsiteX0" fmla="*/ 0 w 4836010"/>
              <a:gd name="connsiteY0" fmla="*/ 0 h 4836009"/>
              <a:gd name="connsiteX1" fmla="*/ 4836010 w 4836010"/>
              <a:gd name="connsiteY1" fmla="*/ 0 h 4836009"/>
              <a:gd name="connsiteX2" fmla="*/ 4836010 w 4836010"/>
              <a:gd name="connsiteY2" fmla="*/ 4836009 h 4836009"/>
              <a:gd name="connsiteX3" fmla="*/ 0 w 4836010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10" h="4836009">
                <a:moveTo>
                  <a:pt x="0" y="0"/>
                </a:moveTo>
                <a:lnTo>
                  <a:pt x="4836010" y="0"/>
                </a:lnTo>
                <a:lnTo>
                  <a:pt x="4836010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8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A701BC0-D77B-4CAE-8580-7534058C3A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4511" y="1567338"/>
            <a:ext cx="1809479" cy="1809505"/>
          </a:xfrm>
          <a:custGeom>
            <a:avLst/>
            <a:gdLst>
              <a:gd name="connsiteX0" fmla="*/ 3619429 w 3619429"/>
              <a:gd name="connsiteY0" fmla="*/ 0 h 3619010"/>
              <a:gd name="connsiteX1" fmla="*/ 3619429 w 3619429"/>
              <a:gd name="connsiteY1" fmla="*/ 3619010 h 3619010"/>
              <a:gd name="connsiteX2" fmla="*/ 0 w 3619429"/>
              <a:gd name="connsiteY2" fmla="*/ 3619010 h 3619010"/>
              <a:gd name="connsiteX3" fmla="*/ 917060 w 3619429"/>
              <a:gd name="connsiteY3" fmla="*/ 1505980 h 3619010"/>
              <a:gd name="connsiteX4" fmla="*/ 1507235 w 3619429"/>
              <a:gd name="connsiteY4" fmla="*/ 916362 h 3619010"/>
              <a:gd name="connsiteX5" fmla="*/ 3619429 w 3619429"/>
              <a:gd name="connsiteY5" fmla="*/ 0 h 361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9010">
                <a:moveTo>
                  <a:pt x="3619429" y="0"/>
                </a:moveTo>
                <a:lnTo>
                  <a:pt x="3619429" y="3619010"/>
                </a:lnTo>
                <a:lnTo>
                  <a:pt x="0" y="3619010"/>
                </a:lnTo>
                <a:cubicBezTo>
                  <a:pt x="25520" y="2851308"/>
                  <a:pt x="331207" y="2091415"/>
                  <a:pt x="917060" y="1505980"/>
                </a:cubicBezTo>
                <a:cubicBezTo>
                  <a:pt x="1507235" y="916362"/>
                  <a:pt x="1507235" y="916362"/>
                  <a:pt x="1507235" y="916362"/>
                </a:cubicBezTo>
                <a:cubicBezTo>
                  <a:pt x="2092530" y="331486"/>
                  <a:pt x="2852145" y="25939"/>
                  <a:pt x="361942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FB6FEBA-DB51-4D69-9B4C-36616E7236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8567" y="1567269"/>
            <a:ext cx="1811710" cy="1809575"/>
          </a:xfrm>
          <a:custGeom>
            <a:avLst/>
            <a:gdLst>
              <a:gd name="connsiteX0" fmla="*/ 0 w 3623892"/>
              <a:gd name="connsiteY0" fmla="*/ 0 h 3619150"/>
              <a:gd name="connsiteX1" fmla="*/ 2116795 w 3623892"/>
              <a:gd name="connsiteY1" fmla="*/ 916502 h 3619150"/>
              <a:gd name="connsiteX2" fmla="*/ 2706832 w 3623892"/>
              <a:gd name="connsiteY2" fmla="*/ 1506120 h 3619150"/>
              <a:gd name="connsiteX3" fmla="*/ 3623892 w 3623892"/>
              <a:gd name="connsiteY3" fmla="*/ 3619150 h 3619150"/>
              <a:gd name="connsiteX4" fmla="*/ 0 w 3623892"/>
              <a:gd name="connsiteY4" fmla="*/ 3619150 h 36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9150">
                <a:moveTo>
                  <a:pt x="0" y="0"/>
                </a:moveTo>
                <a:cubicBezTo>
                  <a:pt x="768958" y="24823"/>
                  <a:pt x="1530385" y="330370"/>
                  <a:pt x="2116795" y="916502"/>
                </a:cubicBezTo>
                <a:cubicBezTo>
                  <a:pt x="2706832" y="1506120"/>
                  <a:pt x="2706832" y="1506120"/>
                  <a:pt x="2706832" y="1506120"/>
                </a:cubicBezTo>
                <a:cubicBezTo>
                  <a:pt x="3292684" y="2091554"/>
                  <a:pt x="3598371" y="2851447"/>
                  <a:pt x="3623892" y="3619150"/>
                </a:cubicBezTo>
                <a:lnTo>
                  <a:pt x="0" y="3619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99129B9-5063-4716-A8DB-2516775ED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8567" y="3481436"/>
            <a:ext cx="1811710" cy="1809436"/>
          </a:xfrm>
          <a:custGeom>
            <a:avLst/>
            <a:gdLst>
              <a:gd name="connsiteX0" fmla="*/ 0 w 3623892"/>
              <a:gd name="connsiteY0" fmla="*/ 0 h 3618871"/>
              <a:gd name="connsiteX1" fmla="*/ 3623892 w 3623892"/>
              <a:gd name="connsiteY1" fmla="*/ 0 h 3618871"/>
              <a:gd name="connsiteX2" fmla="*/ 2706832 w 3623892"/>
              <a:gd name="connsiteY2" fmla="*/ 2112891 h 3618871"/>
              <a:gd name="connsiteX3" fmla="*/ 2116795 w 3623892"/>
              <a:gd name="connsiteY3" fmla="*/ 2702509 h 3618871"/>
              <a:gd name="connsiteX4" fmla="*/ 0 w 3623892"/>
              <a:gd name="connsiteY4" fmla="*/ 3618871 h 36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8871">
                <a:moveTo>
                  <a:pt x="0" y="0"/>
                </a:moveTo>
                <a:lnTo>
                  <a:pt x="3623892" y="0"/>
                </a:lnTo>
                <a:cubicBezTo>
                  <a:pt x="3598371" y="767563"/>
                  <a:pt x="3292684" y="1527456"/>
                  <a:pt x="2706832" y="2112891"/>
                </a:cubicBezTo>
                <a:cubicBezTo>
                  <a:pt x="2116795" y="2702509"/>
                  <a:pt x="2116795" y="2702509"/>
                  <a:pt x="2116795" y="2702509"/>
                </a:cubicBezTo>
                <a:cubicBezTo>
                  <a:pt x="1530385" y="3288640"/>
                  <a:pt x="768958" y="3594048"/>
                  <a:pt x="0" y="3618871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9E1851D-605E-4620-A08E-5EEFA04BE2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4511" y="3481435"/>
            <a:ext cx="1809479" cy="1809366"/>
          </a:xfrm>
          <a:custGeom>
            <a:avLst/>
            <a:gdLst>
              <a:gd name="connsiteX0" fmla="*/ 0 w 3619429"/>
              <a:gd name="connsiteY0" fmla="*/ 0 h 3618732"/>
              <a:gd name="connsiteX1" fmla="*/ 3619429 w 3619429"/>
              <a:gd name="connsiteY1" fmla="*/ 0 h 3618732"/>
              <a:gd name="connsiteX2" fmla="*/ 3619429 w 3619429"/>
              <a:gd name="connsiteY2" fmla="*/ 3618732 h 3618732"/>
              <a:gd name="connsiteX3" fmla="*/ 1507235 w 3619429"/>
              <a:gd name="connsiteY3" fmla="*/ 2702509 h 3618732"/>
              <a:gd name="connsiteX4" fmla="*/ 917060 w 3619429"/>
              <a:gd name="connsiteY4" fmla="*/ 2112891 h 3618732"/>
              <a:gd name="connsiteX5" fmla="*/ 0 w 3619429"/>
              <a:gd name="connsiteY5" fmla="*/ 0 h 361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8732">
                <a:moveTo>
                  <a:pt x="0" y="0"/>
                </a:moveTo>
                <a:lnTo>
                  <a:pt x="3619429" y="0"/>
                </a:lnTo>
                <a:lnTo>
                  <a:pt x="3619429" y="3618732"/>
                </a:lnTo>
                <a:cubicBezTo>
                  <a:pt x="2852145" y="3592793"/>
                  <a:pt x="2092530" y="3287385"/>
                  <a:pt x="1507235" y="2702509"/>
                </a:cubicBezTo>
                <a:cubicBezTo>
                  <a:pt x="917060" y="2112891"/>
                  <a:pt x="917060" y="2112891"/>
                  <a:pt x="917060" y="2112891"/>
                </a:cubicBezTo>
                <a:cubicBezTo>
                  <a:pt x="331207" y="1527456"/>
                  <a:pt x="25520" y="767563"/>
                  <a:pt x="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7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5593F2-E64A-40ED-944E-8AB64DD17CF1}"/>
              </a:ext>
            </a:extLst>
          </p:cNvPr>
          <p:cNvSpPr/>
          <p:nvPr userDrawn="1"/>
        </p:nvSpPr>
        <p:spPr>
          <a:xfrm rot="5400000">
            <a:off x="5850141" y="516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319BCE-E364-4BCD-908C-A01F28027962}"/>
              </a:ext>
            </a:extLst>
          </p:cNvPr>
          <p:cNvSpPr/>
          <p:nvPr userDrawn="1"/>
        </p:nvSpPr>
        <p:spPr>
          <a:xfrm rot="5400000">
            <a:off x="5850141" y="-5850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C634A3-E97D-43E8-BF4A-61945DFF0111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39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95.xml"/><Relationship Id="rId89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90" Type="http://schemas.openxmlformats.org/officeDocument/2006/relationships/theme" Target="../theme/theme2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85" Type="http://schemas.openxmlformats.org/officeDocument/2006/relationships/slideLayout" Target="../slideLayouts/slideLayout96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83" Type="http://schemas.openxmlformats.org/officeDocument/2006/relationships/slideLayout" Target="../slideLayouts/slideLayout94.xml"/><Relationship Id="rId88" Type="http://schemas.openxmlformats.org/officeDocument/2006/relationships/slideLayout" Target="../slideLayouts/slideLayout99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slideLayout" Target="../slideLayouts/slideLayout92.xml"/><Relationship Id="rId86" Type="http://schemas.openxmlformats.org/officeDocument/2006/relationships/slideLayout" Target="../slideLayouts/slideLayout97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Relationship Id="rId87" Type="http://schemas.openxmlformats.org/officeDocument/2006/relationships/slideLayout" Target="../slideLayouts/slideLayout98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22AF8A-A0BF-4F6B-83E9-E7F71671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8B36F0-131D-4D01-A3BB-F3B12446C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0A049-E795-4479-8A01-BA5595459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39BFB-D13D-43ED-92F0-14985F629833}" type="datetime1">
              <a:rPr lang="ko-KR" altLang="en-US" smtClean="0"/>
              <a:t>2023-06-02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A61A66-73D4-40E6-8FCC-F2540C8CB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AE7D855B-8190-5E0D-78E2-D5BAA5A67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1336" y="6356350"/>
            <a:ext cx="868392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fld id="{57F1C42F-623A-4913-A961-0477D0E33F8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96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6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624">
          <p15:clr>
            <a:srgbClr val="F26B43"/>
          </p15:clr>
        </p15:guide>
        <p15:guide id="4" orient="horz" pos="8016">
          <p15:clr>
            <a:srgbClr val="F26B43"/>
          </p15:clr>
        </p15:guide>
        <p15:guide id="5" pos="14737">
          <p15:clr>
            <a:srgbClr val="F26B43"/>
          </p15:clr>
        </p15:guide>
        <p15:guide id="6" pos="6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kkuexs.com/forums/University%20of%20Sheffield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motedesktop.google.com/support" TargetMode="External"/><Relationship Id="rId2" Type="http://schemas.openxmlformats.org/officeDocument/2006/relationships/hyperlink" Target="https://skkuexs.com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5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B8187BD-0C30-EB58-EB6A-B562DD06C0A8}"/>
              </a:ext>
            </a:extLst>
          </p:cNvPr>
          <p:cNvSpPr txBox="1"/>
          <p:nvPr/>
        </p:nvSpPr>
        <p:spPr>
          <a:xfrm>
            <a:off x="3877380" y="3002047"/>
            <a:ext cx="4437240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6000" spc="-150" dirty="0">
                <a:solidFill>
                  <a:schemeClr val="accent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SKKUEXS</a:t>
            </a:r>
            <a:endParaRPr lang="ko-KR" altLang="en-US" sz="6000" spc="-150" dirty="0">
              <a:solidFill>
                <a:schemeClr val="accent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377681-4371-CBB3-6BE3-64212FAD3FE3}"/>
              </a:ext>
            </a:extLst>
          </p:cNvPr>
          <p:cNvSpPr txBox="1"/>
          <p:nvPr/>
        </p:nvSpPr>
        <p:spPr>
          <a:xfrm>
            <a:off x="4302955" y="5616643"/>
            <a:ext cx="3586089" cy="415498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김주원 </a:t>
            </a:r>
            <a:r>
              <a:rPr lang="en-US" altLang="ko-KR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1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서현원</a:t>
            </a:r>
            <a:r>
              <a:rPr lang="ko-KR" altLang="en-US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이하은 </a:t>
            </a:r>
            <a:r>
              <a:rPr lang="en-US" altLang="ko-KR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1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한희근</a:t>
            </a:r>
            <a:endParaRPr lang="en-US" altLang="ko-KR" sz="21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537034" y="2449094"/>
            <a:ext cx="5117932" cy="878175"/>
            <a:chOff x="3769667" y="2449094"/>
            <a:chExt cx="4652665" cy="878175"/>
          </a:xfrm>
        </p:grpSpPr>
        <p:sp>
          <p:nvSpPr>
            <p:cNvPr id="2" name="직사각형 1"/>
            <p:cNvSpPr/>
            <p:nvPr/>
          </p:nvSpPr>
          <p:spPr>
            <a:xfrm>
              <a:off x="3918105" y="2449094"/>
              <a:ext cx="4355788" cy="55931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4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D0BE4C-6A17-B8D6-CE99-8DA149D51F08}"/>
                </a:ext>
              </a:extLst>
            </p:cNvPr>
            <p:cNvSpPr txBox="1"/>
            <p:nvPr/>
          </p:nvSpPr>
          <p:spPr>
            <a:xfrm>
              <a:off x="3769667" y="2496272"/>
              <a:ext cx="465266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2400" spc="-150" dirty="0">
                  <a:solidFill>
                    <a:srgbClr val="37562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Web Project for Exchange Student</a:t>
              </a:r>
              <a:endParaRPr lang="ko-KR" altLang="en-US" sz="2400" spc="-150" dirty="0">
                <a:solidFill>
                  <a:srgbClr val="37562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직각 삼각형 28"/>
          <p:cNvSpPr/>
          <p:nvPr/>
        </p:nvSpPr>
        <p:spPr>
          <a:xfrm rot="5400000">
            <a:off x="0" y="0"/>
            <a:ext cx="900000" cy="900000"/>
          </a:xfrm>
          <a:prstGeom prst="rtTriangle">
            <a:avLst/>
          </a:prstGeom>
          <a:solidFill>
            <a:srgbClr val="304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/>
          <p:cNvSpPr/>
          <p:nvPr/>
        </p:nvSpPr>
        <p:spPr>
          <a:xfrm rot="16200000">
            <a:off x="11268074" y="5915015"/>
            <a:ext cx="923926" cy="923926"/>
          </a:xfrm>
          <a:prstGeom prst="rtTriangle">
            <a:avLst/>
          </a:prstGeom>
          <a:solidFill>
            <a:srgbClr val="304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12" y="4268489"/>
            <a:ext cx="1097375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0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4CE1582-6B31-64DD-228C-CF0F4947F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320416"/>
              </p:ext>
            </p:extLst>
          </p:nvPr>
        </p:nvGraphicFramePr>
        <p:xfrm>
          <a:off x="524934" y="1634066"/>
          <a:ext cx="11142134" cy="4549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406">
                  <a:extLst>
                    <a:ext uri="{9D8B030D-6E8A-4147-A177-3AD203B41FA5}">
                      <a16:colId xmlns:a16="http://schemas.microsoft.com/office/drawing/2014/main" val="402642526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510305960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2280562180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945925274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948180746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3685275659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3082560796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348396470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1217340257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4036170848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2840169613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2282122922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555289247"/>
                    </a:ext>
                  </a:extLst>
                </a:gridCol>
                <a:gridCol w="647056">
                  <a:extLst>
                    <a:ext uri="{9D8B030D-6E8A-4147-A177-3AD203B41FA5}">
                      <a16:colId xmlns:a16="http://schemas.microsoft.com/office/drawing/2014/main" val="4132731323"/>
                    </a:ext>
                  </a:extLst>
                </a:gridCol>
              </a:tblGrid>
              <a:tr h="649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 – do                 Week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85088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Proposal &amp; Study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7037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Data Collecting</a:t>
                      </a:r>
                      <a:endParaRPr lang="en-US" altLang="ko-KR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519393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Data Processing (NLP)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44680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Front-end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(Planning &amp; UI/UX) 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09638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Back-end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(Server &amp; DB Design)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093369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Beta Test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13151"/>
                  </a:ext>
                </a:extLst>
              </a:tr>
            </a:tbl>
          </a:graphicData>
        </a:graphic>
      </p:graphicFrame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D5C42C3-6770-117F-1EFE-6BCC1909FA7E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272502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9820" y="2118998"/>
            <a:ext cx="2455200" cy="3399888"/>
            <a:chOff x="616674" y="1861753"/>
            <a:chExt cx="2455200" cy="34327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0CFBEF-FABD-A303-AE07-F1B34AD0883F}"/>
                </a:ext>
              </a:extLst>
            </p:cNvPr>
            <p:cNvSpPr txBox="1"/>
            <p:nvPr/>
          </p:nvSpPr>
          <p:spPr>
            <a:xfrm>
              <a:off x="616674" y="4641906"/>
              <a:ext cx="2455200" cy="652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b="0" i="0" u="none" strike="noStrike" dirty="0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Juwon Kim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DB Deployment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3B6DB8F-5BFE-8579-5D16-D308C924E5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4274" y="1861753"/>
              <a:ext cx="1800000" cy="237860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9050">
              <a:solidFill>
                <a:srgbClr val="97A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334220" y="2118998"/>
            <a:ext cx="2455200" cy="3329499"/>
            <a:chOff x="6334220" y="1897182"/>
            <a:chExt cx="2455200" cy="332949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7000" contras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9000" y="1897182"/>
              <a:ext cx="1824398" cy="2346069"/>
            </a:xfrm>
            <a:prstGeom prst="ellipse">
              <a:avLst/>
            </a:prstGeom>
            <a:ln w="19050" cap="rnd">
              <a:solidFill>
                <a:srgbClr val="97AA0F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C03437-3F88-220A-970B-1561B344B799}"/>
                </a:ext>
              </a:extLst>
            </p:cNvPr>
            <p:cNvSpPr txBox="1"/>
            <p:nvPr/>
          </p:nvSpPr>
          <p:spPr>
            <a:xfrm>
              <a:off x="6334220" y="4641906"/>
              <a:ext cx="24552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b="0" i="0" u="none" strike="noStrike" dirty="0" err="1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Haeun</a:t>
              </a:r>
              <a:r>
                <a:rPr lang="en-US" altLang="ko-KR" sz="1800" b="0" i="0" u="none" strike="noStrike" dirty="0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Lee</a:t>
              </a:r>
              <a:endParaRPr lang="en-US" altLang="ko-KR" b="0" dirty="0">
                <a:solidFill>
                  <a:srgbClr val="375623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 fontAlgn="base"/>
              <a:r>
                <a:rPr lang="nl-NL" altLang="ko-KR" sz="14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Front-end Implementation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191753" y="2118998"/>
            <a:ext cx="2455200" cy="3329499"/>
            <a:chOff x="9191753" y="1897182"/>
            <a:chExt cx="2455200" cy="33294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5C2CDD-7B6E-5DBD-CE70-A60992668721}"/>
                </a:ext>
              </a:extLst>
            </p:cNvPr>
            <p:cNvSpPr txBox="1"/>
            <p:nvPr/>
          </p:nvSpPr>
          <p:spPr>
            <a:xfrm>
              <a:off x="9191753" y="4641906"/>
              <a:ext cx="24552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nl-NL" altLang="ko-KR" sz="1800" b="0" i="0" u="none" strike="noStrike" dirty="0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Huigeun Han</a:t>
              </a:r>
              <a:endParaRPr lang="nl-NL" altLang="ko-KR" dirty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 fontAlgn="base"/>
              <a:r>
                <a:rPr lang="nl-NL" altLang="ko-KR" sz="14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Front-end Implementation</a:t>
              </a: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965F837-2D16-8D7E-8FEE-27B175C4C8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7154" y="1897182"/>
              <a:ext cx="1824398" cy="2343175"/>
            </a:xfrm>
            <a:prstGeom prst="ellipse">
              <a:avLst/>
            </a:prstGeom>
            <a:blipFill dpi="0" rotWithShape="1">
              <a:blip r:embed="rId5" cstate="email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45000"/>
                        </a14:imgEffect>
                        <a14:imgEffect>
                          <a14:saturation sat="187000"/>
                        </a14:imgEffect>
                        <a14:imgEffect>
                          <a14:brightnessContrast bright="11000" contrast="1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97A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A1826AF-A43C-CEC0-91DD-4CABEDB01986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2026BE-00E0-F609-5343-A58F030E7480}"/>
              </a:ext>
            </a:extLst>
          </p:cNvPr>
          <p:cNvGrpSpPr/>
          <p:nvPr/>
        </p:nvGrpSpPr>
        <p:grpSpPr>
          <a:xfrm>
            <a:off x="3475446" y="2118998"/>
            <a:ext cx="2455200" cy="3399887"/>
            <a:chOff x="616674" y="1861753"/>
            <a:chExt cx="2455200" cy="343272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EC73FC-F775-2183-1B21-D963FAC6EBA8}"/>
                </a:ext>
              </a:extLst>
            </p:cNvPr>
            <p:cNvSpPr txBox="1"/>
            <p:nvPr/>
          </p:nvSpPr>
          <p:spPr>
            <a:xfrm>
              <a:off x="616674" y="4641905"/>
              <a:ext cx="2455200" cy="652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b="0" i="0" u="none" strike="noStrike" dirty="0" err="1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Hyunwon</a:t>
              </a:r>
              <a:r>
                <a:rPr lang="ko-KR" altLang="en-US" sz="1800" b="0" i="0" u="none" strike="noStrike" dirty="0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800" b="0" i="0" u="none" strike="noStrike" dirty="0" err="1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Seo</a:t>
              </a:r>
              <a:endParaRPr lang="en-US" altLang="ko-KR" sz="180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 rtl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Social Login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35061B4-73EC-2B1D-F0C2-C288937016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4274" y="1861753"/>
              <a:ext cx="1800000" cy="2378604"/>
            </a:xfrm>
            <a:prstGeom prst="ellipse">
              <a:avLst/>
            </a:prstGeom>
            <a:blipFill dpi="0" rotWithShape="1">
              <a:blip r:embed="rId7" cstate="email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97A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7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Work Assignment</a:t>
            </a:r>
          </a:p>
        </p:txBody>
      </p:sp>
    </p:spTree>
    <p:extLst>
      <p:ext uri="{BB962C8B-B14F-4D97-AF65-F5344CB8AC3E}">
        <p14:creationId xmlns:p14="http://schemas.microsoft.com/office/powerpoint/2010/main" val="384109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A1826AF-A43C-CEC0-91DD-4CABEDB01986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Object 1"/>
          <p:cNvSpPr/>
          <p:nvPr/>
        </p:nvSpPr>
        <p:spPr>
          <a:xfrm>
            <a:off x="0" y="70145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 err="1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Uni</a:t>
            </a:r>
            <a:r>
              <a:rPr lang="en-US" sz="4000" b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 Life </a:t>
            </a:r>
            <a:r>
              <a:rPr lang="en-US" sz="4000" b="1" dirty="0" err="1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Etc</a:t>
            </a:r>
            <a:r>
              <a:rPr lang="en-US" sz="4000" b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 Page added</a:t>
            </a:r>
            <a:endParaRPr lang="en-US" sz="4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08" y="1432068"/>
            <a:ext cx="7009585" cy="643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9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A1826AF-A43C-CEC0-91DD-4CABEDB01986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Short summary using Open AI API</a:t>
            </a:r>
            <a:endParaRPr lang="en-US" sz="4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07" y="5099363"/>
            <a:ext cx="5982218" cy="16232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92" y="1541129"/>
            <a:ext cx="6395248" cy="3297550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3671316" y="4482521"/>
            <a:ext cx="914400" cy="960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78652" y="2408036"/>
            <a:ext cx="35449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Using GPT API automatically showing on website </a:t>
            </a:r>
          </a:p>
          <a:p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long loading time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Getting refreshed every time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Users given with different information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92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A1826AF-A43C-CEC0-91DD-4CABEDB01986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Short summary using Open AI API</a:t>
            </a:r>
            <a:endParaRPr lang="en-US" sz="4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284" y="3216965"/>
            <a:ext cx="6108383" cy="26882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97363" y="2048650"/>
            <a:ext cx="3971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So, result of using GPT into DB</a:t>
            </a:r>
            <a:endParaRPr lang="ko-KR" altLang="en-US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09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A1826AF-A43C-CEC0-91DD-4CABEDB01986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Getting Form about </a:t>
            </a:r>
            <a:r>
              <a:rPr lang="en-US" sz="4000" b="1" i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NULL </a:t>
            </a:r>
            <a:r>
              <a:rPr lang="en-US" sz="4000" b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School</a:t>
            </a:r>
            <a:endParaRPr lang="en-US" sz="4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6430" y="5191260"/>
            <a:ext cx="553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University of Sheffield (skkuexs.com)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9317" r="11513"/>
          <a:stretch/>
        </p:blipFill>
        <p:spPr>
          <a:xfrm>
            <a:off x="783771" y="1677107"/>
            <a:ext cx="5044273" cy="29560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574" y="1381083"/>
            <a:ext cx="5123878" cy="460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A1826AF-A43C-CEC0-91DD-4CABEDB01986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DB Implementation</a:t>
            </a:r>
            <a:endParaRPr lang="en-US" sz="4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56" y="1409341"/>
            <a:ext cx="8321040" cy="48191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516" y="2149999"/>
            <a:ext cx="3680779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5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A1826AF-A43C-CEC0-91DD-4CABEDB01986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Demo</a:t>
            </a:r>
          </a:p>
        </p:txBody>
      </p:sp>
      <p:sp>
        <p:nvSpPr>
          <p:cNvPr id="9" name="TextBox 8">
            <a:hlinkClick r:id="rId2"/>
            <a:extLst>
              <a:ext uri="{FF2B5EF4-FFF2-40B4-BE49-F238E27FC236}">
                <a16:creationId xmlns:a16="http://schemas.microsoft.com/office/drawing/2014/main" id="{1323B9F7-152F-6E07-F580-58E99B4E8202}"/>
              </a:ext>
            </a:extLst>
          </p:cNvPr>
          <p:cNvSpPr txBox="1"/>
          <p:nvPr/>
        </p:nvSpPr>
        <p:spPr>
          <a:xfrm>
            <a:off x="5441333" y="3111056"/>
            <a:ext cx="1306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hlinkClick r:id="rId3"/>
              </a:rPr>
              <a:t>Link</a:t>
            </a:r>
            <a:endParaRPr lang="ko-KR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4314287" y="4224759"/>
            <a:ext cx="3514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Ex) University </a:t>
            </a:r>
            <a:r>
              <a:rPr lang="en-US" altLang="ko-KR" sz="2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of Leeds</a:t>
            </a:r>
            <a:endParaRPr lang="ko-KR" altLang="en-US" sz="2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9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Layout of version 4.5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14984</TotalTime>
  <Words>146</Words>
  <Application>Microsoft Office PowerPoint</Application>
  <PresentationFormat>와이드스크린</PresentationFormat>
  <Paragraphs>58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24" baseType="lpstr">
      <vt:lpstr>Open Sans Extrabold</vt:lpstr>
      <vt:lpstr>나눔스퀘어</vt:lpstr>
      <vt:lpstr>NanumSquareOTF_ac</vt:lpstr>
      <vt:lpstr>Open Sans Light</vt:lpstr>
      <vt:lpstr>Open Sans</vt:lpstr>
      <vt:lpstr>Designball-Social-01</vt:lpstr>
      <vt:lpstr>나눔스퀘어 ExtraBold</vt:lpstr>
      <vt:lpstr>나눔스퀘어 네오 Heavy</vt:lpstr>
      <vt:lpstr>맑은 고딕</vt:lpstr>
      <vt:lpstr>나눔스퀘어 Bold</vt:lpstr>
      <vt:lpstr>Calibri</vt:lpstr>
      <vt:lpstr>-윤고딕330</vt:lpstr>
      <vt:lpstr>Arial</vt:lpstr>
      <vt:lpstr>Office 테마</vt:lpstr>
      <vt:lpstr>1_Layout of version 4.5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디오</dc:creator>
  <cp:lastModifiedBy>hb.lee@tmaxsoft.com 이Waq37183</cp:lastModifiedBy>
  <cp:revision>331</cp:revision>
  <dcterms:created xsi:type="dcterms:W3CDTF">2020-06-15T03:45:15Z</dcterms:created>
  <dcterms:modified xsi:type="dcterms:W3CDTF">2023-06-02T04:23:49Z</dcterms:modified>
</cp:coreProperties>
</file>